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77"/>
    <a:srgbClr val="001B45"/>
    <a:srgbClr val="002354"/>
    <a:srgbClr val="001542"/>
    <a:srgbClr val="00153E"/>
    <a:srgbClr val="FF6600"/>
    <a:srgbClr val="DBA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414" autoAdjust="0"/>
  </p:normalViewPr>
  <p:slideViewPr>
    <p:cSldViewPr snapToGrid="0">
      <p:cViewPr varScale="1">
        <p:scale>
          <a:sx n="96" d="100"/>
          <a:sy n="96" d="100"/>
        </p:scale>
        <p:origin x="10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D5293-F0E7-44AE-905E-9BC2522FC576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1C286-C31F-437E-B75D-88CD232C14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730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01C286-C31F-437E-B75D-88CD232C14E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993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18C5519-98C4-4BC1-B3DD-02E8CB40D0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3EE26131-323B-4B7A-8C33-F848808C4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414872A-9C1F-46BA-B416-27F281EC1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A73FE23-366F-45BB-82D2-44F3A928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C31333A-240D-48C3-ADE3-83CA23B8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52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1FE0C76-DCD9-42B1-B3F2-C988CFF50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EED33037-90B8-4412-8666-56E195E0D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8C52C8F-1463-4C19-835F-1133D529D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0915342-ACBC-4725-BC9C-73C496DC6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7CD4F09-CED2-42CF-AF80-8E9940993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8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6166E02D-3EF9-4DAF-BA3A-0E1A16607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D015C48C-C347-41A0-890E-1A2008DD4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973F6BF-2B44-4334-B0A3-7FE105505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61F8AC3-FD7B-463E-B0B1-4BAF050D5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D0810D4-DA9D-413C-ACC0-157D7C2D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11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D28C011-D680-42E5-B200-A7AF02FBA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646BAAE-150D-47FC-8F60-2CDA89B12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4935D61-65E2-447E-8B5D-EDBE6257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250444B-A4C3-4BDB-9EBD-0AED59CF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2B95D78-227B-4779-839D-5A30EF88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944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E528134-8561-41DF-842D-C52C0DFB0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8CEE185-67B4-4375-AA8D-64863DBA1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A1A0953-5628-479E-8478-4DE8FF17F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F51C59F-B43F-48E5-95B9-3C3631FC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7B09E9B-3559-4E09-8BBF-9923B32FA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38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CA5A40F-1143-4620-B145-FD77ED5AD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2F3BA5D-69FA-4E9D-88F3-192703A54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EC9BE7E0-A2A2-409B-9F40-3167D93EB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5687F494-816A-4F68-B7D0-A140D194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BD3C4081-B8AF-418F-B148-E017FC32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9C794993-E955-4A71-88F3-C2A509C13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74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DAA9019-BC27-4ED6-8EDF-518B6C1B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A664EC3-056B-4813-B9FA-26B5C9D3A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5C43578F-248C-42CC-850D-84950270A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89091CF9-9DA5-466A-BD4D-9A59EE179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D934CF51-745A-46EB-8129-A46D82F023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4F3F459E-F0B2-4724-9829-1D595D924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80728832-1802-4C3D-8761-5CDE5763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E72DA5C4-224F-469A-9C60-B223D437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90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B7B9378-BA93-49A9-9059-659A244C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4461C441-AE9A-4972-8436-F838B4A74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F7860731-A044-4BE4-9490-09ED713C6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EB86FAA7-8EC4-4148-B543-81AF673C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603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32659D74-84FA-4A86-B504-BC314EF5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E5352CDD-932D-4F0E-814C-EBCBCA1BC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D65C613E-A4A3-451A-84A6-95AD247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0998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AB75F82-EE8E-4464-9730-F32F6EAB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42067E0-3C21-4803-878E-3616F717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4BB654D4-B317-4876-A4A0-685B6037D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7E7203EB-7A20-46F3-8337-F6442FACB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41F0D3E-2F39-4131-B745-00D888D4A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E58E1417-D9CA-48C9-BE3C-DA28E0CC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42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242FE4E-9DAD-49C3-AA0D-624B2D197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18E23215-41F9-42D9-B9C0-E18B9C0EE7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1552B831-7AFA-4C71-89C2-5803017F6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80EAF2C1-A4F5-4320-AE25-2F9FF5CDF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4E36E45-8535-458F-B589-35D87FF89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E690D7F1-F6AE-4AB0-871D-169EE617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65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A2ADD3DD-14DA-456A-ACDE-BEDB6ED3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2AA5BD91-FEFE-45CD-B2AD-C6CA11706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72A8FC6-603A-4B80-8BAC-0B1EB4B2B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C5E69-11D7-4B16-8B32-A6E71BB3340C}" type="datetimeFigureOut">
              <a:rPr lang="zh-TW" altLang="en-US" smtClean="0"/>
              <a:t>2024/8/16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8B87E37-A447-441D-893F-0DDD83CE9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DA5E425-36EF-4032-99D8-DDC6D9185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EDC30-E60F-4339-BE0B-03275F879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039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一張含有 馬若雷勒藍, 藍色, 雷射, 光線 的圖片&#10;&#10;自動產生的描述">
            <a:extLst>
              <a:ext uri="{FF2B5EF4-FFF2-40B4-BE49-F238E27FC236}">
                <a16:creationId xmlns:a16="http://schemas.microsoft.com/office/drawing/2014/main" xmlns="" id="{E8457786-2F50-8659-F792-6160AC5E2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xmlns="" id="{A5E33E90-EE0A-F6BC-EA12-05CB28283CCE}"/>
              </a:ext>
            </a:extLst>
          </p:cNvPr>
          <p:cNvSpPr txBox="1"/>
          <p:nvPr/>
        </p:nvSpPr>
        <p:spPr>
          <a:xfrm>
            <a:off x="9527177" y="1127317"/>
            <a:ext cx="2664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</a:rPr>
              <a:t>Harmony</a:t>
            </a:r>
            <a:endParaRPr lang="en-US" altLang="zh-TW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othic Std B" panose="020B0800000000000000" pitchFamily="34" charset="-128"/>
            </a:endParaRPr>
          </a:p>
          <a:p>
            <a:pPr algn="ctr"/>
            <a:r>
              <a:rPr lang="zh-TW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</a:rPr>
              <a:t>Teamwork．Service</a:t>
            </a:r>
          </a:p>
        </p:txBody>
      </p:sp>
      <p:pic>
        <p:nvPicPr>
          <p:cNvPr id="18" name="圖片 17" descr="一張含有 象徵物, 標誌, 符號, 商標 的圖片&#10;&#10;自動產生的描述">
            <a:extLst>
              <a:ext uri="{FF2B5EF4-FFF2-40B4-BE49-F238E27FC236}">
                <a16:creationId xmlns:a16="http://schemas.microsoft.com/office/drawing/2014/main" xmlns="" id="{A6622DE9-0A2F-3D14-3F53-AA0924D74D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28" y="135298"/>
            <a:ext cx="1034112" cy="978968"/>
          </a:xfrm>
          <a:prstGeom prst="rect">
            <a:avLst/>
          </a:prstGeom>
        </p:spPr>
      </p:pic>
      <p:pic>
        <p:nvPicPr>
          <p:cNvPr id="19" name="圖片 18" descr="一張含有 象徵物, 符號, 標誌, 商標 的圖片&#10;&#10;自動產生的描述">
            <a:extLst>
              <a:ext uri="{FF2B5EF4-FFF2-40B4-BE49-F238E27FC236}">
                <a16:creationId xmlns:a16="http://schemas.microsoft.com/office/drawing/2014/main" xmlns="" id="{9C02CC5F-A1C6-B5EB-4863-5523CFF29D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136" y="-135881"/>
            <a:ext cx="2117453" cy="1485861"/>
          </a:xfrm>
          <a:prstGeom prst="rect">
            <a:avLst/>
          </a:prstGeom>
        </p:spPr>
      </p:pic>
      <p:sp>
        <p:nvSpPr>
          <p:cNvPr id="20" name="文字方塊 19">
            <a:extLst>
              <a:ext uri="{FF2B5EF4-FFF2-40B4-BE49-F238E27FC236}">
                <a16:creationId xmlns:a16="http://schemas.microsoft.com/office/drawing/2014/main" xmlns="" id="{77F06670-0F15-450A-A8D0-6C577E7C8A68}"/>
              </a:ext>
            </a:extLst>
          </p:cNvPr>
          <p:cNvSpPr txBox="1"/>
          <p:nvPr/>
        </p:nvSpPr>
        <p:spPr>
          <a:xfrm>
            <a:off x="10281205" y="1765447"/>
            <a:ext cx="124003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 algn="just">
              <a:defRPr sz="7500" b="1" spc="-300">
                <a:ln w="0">
                  <a:noFill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弘善服務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xmlns="" id="{E0718D92-4E1E-2EA6-B400-CEC87201B39F}"/>
              </a:ext>
            </a:extLst>
          </p:cNvPr>
          <p:cNvSpPr txBox="1"/>
          <p:nvPr/>
        </p:nvSpPr>
        <p:spPr>
          <a:xfrm>
            <a:off x="719900" y="1755508"/>
            <a:ext cx="124003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TW" altLang="en-US" sz="7500" b="1" spc="-300" dirty="0">
                <a:ln w="0">
                  <a:noFill/>
                </a:ln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祥和團結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xmlns="" id="{980F00E1-88C7-2AA1-D937-330E3BCA53D6}"/>
              </a:ext>
            </a:extLst>
          </p:cNvPr>
          <p:cNvSpPr txBox="1"/>
          <p:nvPr/>
        </p:nvSpPr>
        <p:spPr>
          <a:xfrm>
            <a:off x="-1136" y="1127317"/>
            <a:ext cx="26648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</a:rPr>
              <a:t>Harmony</a:t>
            </a:r>
            <a:endParaRPr lang="en-US" altLang="zh-TW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othic Std B" panose="020B0800000000000000" pitchFamily="34" charset="-128"/>
            </a:endParaRPr>
          </a:p>
          <a:p>
            <a:pPr algn="ctr"/>
            <a:r>
              <a:rPr lang="zh-TW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othic Std B" panose="020B0800000000000000" pitchFamily="34" charset="-128"/>
              </a:rPr>
              <a:t>Teamwork．Service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B4284208-F885-026F-9E3E-F9E4321460EB}"/>
              </a:ext>
            </a:extLst>
          </p:cNvPr>
          <p:cNvSpPr/>
          <p:nvPr/>
        </p:nvSpPr>
        <p:spPr>
          <a:xfrm>
            <a:off x="2663687" y="0"/>
            <a:ext cx="6814376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677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26</Words>
  <Application>Microsoft Office PowerPoint</Application>
  <PresentationFormat>寬螢幕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Adobe Gothic Std B</vt:lpstr>
      <vt:lpstr>Aptos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Jm006</dc:creator>
  <cp:lastModifiedBy>e204</cp:lastModifiedBy>
  <cp:revision>38</cp:revision>
  <dcterms:created xsi:type="dcterms:W3CDTF">2021-05-10T13:42:33Z</dcterms:created>
  <dcterms:modified xsi:type="dcterms:W3CDTF">2024-08-16T06:16:46Z</dcterms:modified>
</cp:coreProperties>
</file>