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70" r:id="rId2"/>
    <p:sldId id="275" r:id="rId3"/>
    <p:sldId id="277" r:id="rId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BA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70" autoAdjust="0"/>
    <p:restoredTop sz="81414" autoAdjust="0"/>
  </p:normalViewPr>
  <p:slideViewPr>
    <p:cSldViewPr snapToGrid="0">
      <p:cViewPr varScale="1">
        <p:scale>
          <a:sx n="49" d="100"/>
          <a:sy n="49" d="100"/>
        </p:scale>
        <p:origin x="117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D5293-F0E7-44AE-905E-9BC2522FC576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C286-C31F-437E-B75D-88CD232C14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73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1C286-C31F-437E-B75D-88CD232C14E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75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1C286-C31F-437E-B75D-88CD232C14E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09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1C286-C31F-437E-B75D-88CD232C14E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96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8C5519-98C4-4BC1-B3DD-02E8CB40D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E26131-323B-4B7A-8C33-F848808C4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14872A-9C1F-46BA-B416-27F281EC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73FE23-366F-45BB-82D2-44F3A928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31333A-240D-48C3-ADE3-83CA23B8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52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FE0C76-DCD9-42B1-B3F2-C988CFF50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ED33037-90B8-4412-8666-56E195E0D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C52C8F-1463-4C19-835F-1133D529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915342-ACBC-4725-BC9C-73C496DC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CD4F09-CED2-42CF-AF80-8E994099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8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166E02D-3EF9-4DAF-BA3A-0E1A16607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015C48C-C347-41A0-890E-1A2008DD4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73F6BF-2B44-4334-B0A3-7FE10550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61F8AC3-FD7B-463E-B0B1-4BAF050D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D0810D4-DA9D-413C-ACC0-157D7C2D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11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28C011-D680-42E5-B200-A7AF02FB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46BAAE-150D-47FC-8F60-2CDA89B12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935D61-65E2-447E-8B5D-EDBE6257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50444B-A4C3-4BDB-9EBD-0AED59CF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B95D78-227B-4779-839D-5A30EF88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44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528134-8561-41DF-842D-C52C0DFB0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CEE185-67B4-4375-AA8D-64863DBA1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1A0953-5628-479E-8478-4DE8FF17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51C59F-B43F-48E5-95B9-3C3631FC3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B09E9B-3559-4E09-8BBF-9923B32F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38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A5A40F-1143-4620-B145-FD77ED5A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F3BA5D-69FA-4E9D-88F3-192703A54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C9BE7E0-A2A2-409B-9F40-3167D93EB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687F494-816A-4F68-B7D0-A140D194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D3C4081-B8AF-418F-B148-E017FC32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794993-E955-4A71-88F3-C2A509C1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74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AA9019-BC27-4ED6-8EDF-518B6C1B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664EC3-056B-4813-B9FA-26B5C9D3A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43578F-248C-42CC-850D-84950270A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9091CF9-9DA5-466A-BD4D-9A59EE179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34CF51-745A-46EB-8129-A46D82F02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F3F459E-F0B2-4724-9829-1D595D924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0728832-1802-4C3D-8761-5CDE5763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72DA5C4-224F-469A-9C60-B223D437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90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7B9378-BA93-49A9-9059-659A244C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461C441-AE9A-4972-8436-F838B4A7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7860731-A044-4BE4-9490-09ED713C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B86FAA7-8EC4-4148-B543-81AF673C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03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2659D74-84FA-4A86-B504-BC314EF5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5352CDD-932D-4F0E-814C-EBCBCA1B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5C613E-A4A3-451A-84A6-95AD247A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099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B75F82-EE8E-4464-9730-F32F6EAB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2067E0-3C21-4803-878E-3616F717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BB654D4-B317-4876-A4A0-685B6037D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E7203EB-7A20-46F3-8337-F6442FAC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1F0D3E-2F39-4131-B745-00D888D4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8E1417-D9CA-48C9-BE3C-DA28E0CC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42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42FE4E-9DAD-49C3-AA0D-624B2D19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8E23215-41F9-42D9-B9C0-E18B9C0EE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52B831-7AFA-4C71-89C2-5803017F6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AF2C1-A4F5-4320-AE25-2F9FF5CD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4E36E45-8535-458F-B589-35D87FF8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90D7F1-F6AE-4AB0-871D-169EE617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65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2ADD3DD-14DA-456A-ACDE-BEDB6ED3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AA5BD91-FEFE-45CD-B2AD-C6CA11706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2A8FC6-603A-4B80-8BAC-0B1EB4B2B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5E69-11D7-4B16-8B32-A6E71BB3340C}" type="datetimeFigureOut">
              <a:rPr lang="zh-TW" altLang="en-US" smtClean="0"/>
              <a:t>2024/6/14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B87E37-A447-441D-893F-0DDD83CE9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A5E425-36EF-4032-99D8-DDC6D9185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DC30-E60F-4339-BE0B-03275F8791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39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光線, 琥珀, 鮮豔, 柳橙 的圖片&#10;&#10;自動產生的描述">
            <a:extLst>
              <a:ext uri="{FF2B5EF4-FFF2-40B4-BE49-F238E27FC236}">
                <a16:creationId xmlns:a16="http://schemas.microsoft.com/office/drawing/2014/main" id="{AC12D923-7DB1-715A-2DAE-946ACC30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5E33E90-EE0A-F6BC-EA12-05CB28283CCE}"/>
              </a:ext>
            </a:extLst>
          </p:cNvPr>
          <p:cNvSpPr txBox="1"/>
          <p:nvPr/>
        </p:nvSpPr>
        <p:spPr>
          <a:xfrm>
            <a:off x="9527177" y="1180325"/>
            <a:ext cx="266482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</a:t>
            </a:r>
            <a:endParaRPr lang="zh-TW" altLang="en-US" sz="3200" b="1" i="0" u="none" strike="noStrike" baseline="30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algn="ctr" rtl="0"/>
            <a:r>
              <a:rPr lang="zh-TW" altLang="en-US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祥和團結 弘善服務</a:t>
            </a:r>
          </a:p>
          <a:p>
            <a:pPr marR="0" algn="ctr" rtl="0"/>
            <a:r>
              <a:rPr lang="zh-TW" altLang="en-US" sz="18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Harmony</a:t>
            </a:r>
            <a:r>
              <a:rPr lang="zh-TW" altLang="en-US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Teamwork</a:t>
            </a:r>
            <a:r>
              <a:rPr lang="zh-TW" altLang="en-US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Service</a:t>
            </a:r>
          </a:p>
        </p:txBody>
      </p:sp>
      <p:pic>
        <p:nvPicPr>
          <p:cNvPr id="19" name="圖片 18" descr="一張含有 象徵物, 符號, 標誌, 商標 的圖片&#10;&#10;自動產生的描述">
            <a:extLst>
              <a:ext uri="{FF2B5EF4-FFF2-40B4-BE49-F238E27FC236}">
                <a16:creationId xmlns:a16="http://schemas.microsoft.com/office/drawing/2014/main" id="{9C02CC5F-A1C6-B5EB-4863-5523CFF29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36" y="-171506"/>
            <a:ext cx="2117453" cy="148586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980F00E1-88C7-2AA1-D937-330E3BCA53D6}"/>
              </a:ext>
            </a:extLst>
          </p:cNvPr>
          <p:cNvSpPr txBox="1"/>
          <p:nvPr/>
        </p:nvSpPr>
        <p:spPr>
          <a:xfrm>
            <a:off x="-1136" y="1180325"/>
            <a:ext cx="2664823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endParaRPr lang="zh-TW" altLang="en-US" sz="3200" b="1" i="0" u="none" strike="noStrike" baseline="30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algn="ctr" rtl="0"/>
            <a:r>
              <a:rPr lang="zh-TW" altLang="en-US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多元服務 健康快樂</a:t>
            </a:r>
          </a:p>
          <a:p>
            <a:pPr marR="0" algn="ctr" rtl="0"/>
            <a:r>
              <a:rPr lang="en-US" altLang="zh-TW" sz="19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Service . Health . Happiness</a:t>
            </a:r>
          </a:p>
          <a:p>
            <a:pPr marR="0" algn="ctr" rtl="0"/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E5D31ED-6B97-8E4E-79C7-F2BE66ADC7AE}"/>
              </a:ext>
            </a:extLst>
          </p:cNvPr>
          <p:cNvSpPr/>
          <p:nvPr/>
        </p:nvSpPr>
        <p:spPr>
          <a:xfrm>
            <a:off x="2663687" y="0"/>
            <a:ext cx="686349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一張含有 象徵物, 符號, 峰頂, 標誌 的圖片&#10;&#10;自動產生的描述">
            <a:extLst>
              <a:ext uri="{FF2B5EF4-FFF2-40B4-BE49-F238E27FC236}">
                <a16:creationId xmlns:a16="http://schemas.microsoft.com/office/drawing/2014/main" id="{A4FC7A40-BF56-91F0-6F3B-D6199A5B4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1" y="69578"/>
            <a:ext cx="1084753" cy="1085283"/>
          </a:xfrm>
          <a:prstGeom prst="rect">
            <a:avLst/>
          </a:prstGeom>
        </p:spPr>
      </p:pic>
      <p:pic>
        <p:nvPicPr>
          <p:cNvPr id="2" name="圖片 1" descr="一張含有 人員, 服裝, 領子, 袖子 的圖片&#10;&#10;自動產生的描述">
            <a:extLst>
              <a:ext uri="{FF2B5EF4-FFF2-40B4-BE49-F238E27FC236}">
                <a16:creationId xmlns:a16="http://schemas.microsoft.com/office/drawing/2014/main" id="{EBA2484E-6624-02C6-087D-BAD2F2EE9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" y="2125360"/>
            <a:ext cx="2510657" cy="8355258"/>
          </a:xfrm>
          <a:prstGeom prst="rect">
            <a:avLst/>
          </a:prstGeom>
        </p:spPr>
      </p:pic>
      <p:pic>
        <p:nvPicPr>
          <p:cNvPr id="15" name="圖片 14" descr="一張含有 服裝, 人員, 襯衫, 袖子 的圖片&#10;&#10;自動產生的描述">
            <a:extLst>
              <a:ext uri="{FF2B5EF4-FFF2-40B4-BE49-F238E27FC236}">
                <a16:creationId xmlns:a16="http://schemas.microsoft.com/office/drawing/2014/main" id="{1DA214E6-CF6E-41F6-5761-A086F184E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69" y="1888177"/>
            <a:ext cx="3273279" cy="87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1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光線, 琥珀, 鮮豔, 柳橙 的圖片&#10;&#10;自動產生的描述">
            <a:extLst>
              <a:ext uri="{FF2B5EF4-FFF2-40B4-BE49-F238E27FC236}">
                <a16:creationId xmlns:a16="http://schemas.microsoft.com/office/drawing/2014/main" id="{AC12D923-7DB1-715A-2DAE-946ACC30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5D31ED-6B97-8E4E-79C7-F2BE66ADC7AE}"/>
              </a:ext>
            </a:extLst>
          </p:cNvPr>
          <p:cNvSpPr/>
          <p:nvPr/>
        </p:nvSpPr>
        <p:spPr>
          <a:xfrm>
            <a:off x="2663687" y="0"/>
            <a:ext cx="686349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1DE3609-3D8A-CA67-DE31-85C4176F248D}"/>
              </a:ext>
            </a:extLst>
          </p:cNvPr>
          <p:cNvSpPr txBox="1"/>
          <p:nvPr/>
        </p:nvSpPr>
        <p:spPr>
          <a:xfrm>
            <a:off x="9534750" y="1180325"/>
            <a:ext cx="2664823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endParaRPr lang="zh-TW" altLang="en-US" sz="3200" b="1" i="0" u="none" strike="noStrike" baseline="30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algn="ctr" rtl="0"/>
            <a:r>
              <a:rPr lang="en-US" altLang="zh-TW" sz="2600" b="1" i="0" u="none" strike="noStrike" baseline="30000" dirty="0">
                <a:solidFill>
                  <a:schemeClr val="bg1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Service . Health . Happiness</a:t>
            </a:r>
          </a:p>
          <a:p>
            <a:pPr marR="0" algn="ctr" rtl="0"/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象徵物, 符號, 峰頂, 標誌 的圖片&#10;&#10;自動產生的描述">
            <a:extLst>
              <a:ext uri="{FF2B5EF4-FFF2-40B4-BE49-F238E27FC236}">
                <a16:creationId xmlns:a16="http://schemas.microsoft.com/office/drawing/2014/main" id="{B3763FE9-5F53-8DBA-B258-1A77FF2A2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37" y="69578"/>
            <a:ext cx="1084753" cy="108528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B4BA7E-7208-BCD3-F2CC-9C8C818E4FE9}"/>
              </a:ext>
            </a:extLst>
          </p:cNvPr>
          <p:cNvSpPr txBox="1"/>
          <p:nvPr/>
        </p:nvSpPr>
        <p:spPr>
          <a:xfrm>
            <a:off x="9101685" y="1475628"/>
            <a:ext cx="2646878" cy="542969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algn="ctr" rtl="0"/>
            <a:r>
              <a:rPr lang="zh-TW" altLang="en-US" sz="12000" i="0" u="none" strike="noStrike" spc="600" baseline="30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多元服務</a:t>
            </a:r>
            <a:endParaRPr lang="en-US" altLang="zh-TW" sz="12000" i="0" u="none" strike="noStrike" spc="600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pPr marR="0" algn="ctr" rtl="0"/>
            <a:r>
              <a:rPr lang="zh-TW" altLang="en-US" sz="12000" i="0" u="none" strike="noStrike" spc="600" baseline="30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健康快樂</a:t>
            </a:r>
          </a:p>
        </p:txBody>
      </p:sp>
      <p:pic>
        <p:nvPicPr>
          <p:cNvPr id="8" name="圖片 7" descr="一張含有 人員, 服裝, 領子, 袖子 的圖片&#10;&#10;自動產生的描述">
            <a:extLst>
              <a:ext uri="{FF2B5EF4-FFF2-40B4-BE49-F238E27FC236}">
                <a16:creationId xmlns:a16="http://schemas.microsoft.com/office/drawing/2014/main" id="{CE6B492C-3E62-8D73-BDA0-2BB68AE84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1" y="1283123"/>
            <a:ext cx="1627131" cy="5414957"/>
          </a:xfrm>
          <a:prstGeom prst="rect">
            <a:avLst/>
          </a:prstGeom>
        </p:spPr>
      </p:pic>
      <p:pic>
        <p:nvPicPr>
          <p:cNvPr id="14" name="圖片 13" descr="一張含有 象徵物, 標誌, 符號, 商標 的圖片&#10;&#10;自動產生的描述">
            <a:extLst>
              <a:ext uri="{FF2B5EF4-FFF2-40B4-BE49-F238E27FC236}">
                <a16:creationId xmlns:a16="http://schemas.microsoft.com/office/drawing/2014/main" id="{104B15AB-EF57-8CEB-8873-79F7805B6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4" y="117705"/>
            <a:ext cx="1064287" cy="10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光線, 琥珀, 鮮豔, 柳橙 的圖片&#10;&#10;自動產生的描述">
            <a:extLst>
              <a:ext uri="{FF2B5EF4-FFF2-40B4-BE49-F238E27FC236}">
                <a16:creationId xmlns:a16="http://schemas.microsoft.com/office/drawing/2014/main" id="{AC12D923-7DB1-715A-2DAE-946ACC30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5D31ED-6B97-8E4E-79C7-F2BE66ADC7AE}"/>
              </a:ext>
            </a:extLst>
          </p:cNvPr>
          <p:cNvSpPr/>
          <p:nvPr/>
        </p:nvSpPr>
        <p:spPr>
          <a:xfrm>
            <a:off x="2663687" y="0"/>
            <a:ext cx="686349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C29173C-0C81-5821-D14B-956072FA25BE}"/>
              </a:ext>
            </a:extLst>
          </p:cNvPr>
          <p:cNvSpPr txBox="1"/>
          <p:nvPr/>
        </p:nvSpPr>
        <p:spPr>
          <a:xfrm>
            <a:off x="9101685" y="1475628"/>
            <a:ext cx="2646878" cy="542969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algn="ctr" rtl="0"/>
            <a:r>
              <a:rPr lang="zh-TW" altLang="en-US" sz="12000" i="0" u="none" strike="noStrike" spc="600" baseline="30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祥和團結 弘善服務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EE6DB07-1C84-4E52-24E2-5EEBBCB5B119}"/>
              </a:ext>
            </a:extLst>
          </p:cNvPr>
          <p:cNvSpPr txBox="1"/>
          <p:nvPr/>
        </p:nvSpPr>
        <p:spPr>
          <a:xfrm>
            <a:off x="9533973" y="1180325"/>
            <a:ext cx="2664823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200" b="1" i="0" u="none" strike="noStrike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</a:t>
            </a:r>
            <a:endParaRPr lang="zh-TW" altLang="en-US" sz="3200" b="1" i="0" u="none" strike="noStrike" baseline="30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algn="ctr" rtl="0"/>
            <a:r>
              <a:rPr lang="en-US" altLang="zh-TW" sz="2400" b="1" i="0" u="none" strike="noStrike" baseline="30000" dirty="0">
                <a:solidFill>
                  <a:schemeClr val="bg1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Harmony</a:t>
            </a:r>
            <a:r>
              <a:rPr lang="zh-TW" altLang="en-US" sz="2400" b="1" i="0" u="none" strike="noStrike" baseline="30000" dirty="0">
                <a:solidFill>
                  <a:schemeClr val="bg1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0" u="none" strike="noStrike" baseline="30000" dirty="0">
                <a:solidFill>
                  <a:schemeClr val="bg1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. Teamwork</a:t>
            </a:r>
            <a:r>
              <a:rPr lang="zh-TW" altLang="en-US" sz="2400" b="1" i="0" u="none" strike="noStrike" baseline="30000" dirty="0">
                <a:solidFill>
                  <a:schemeClr val="bg1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1" i="0" u="none" strike="noStrike" baseline="30000" dirty="0">
                <a:solidFill>
                  <a:schemeClr val="bg1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. Service</a:t>
            </a:r>
          </a:p>
        </p:txBody>
      </p:sp>
      <p:pic>
        <p:nvPicPr>
          <p:cNvPr id="20" name="圖片 19" descr="一張含有 象徵物, 符號, 標誌, 商標 的圖片&#10;&#10;自動產生的描述">
            <a:extLst>
              <a:ext uri="{FF2B5EF4-FFF2-40B4-BE49-F238E27FC236}">
                <a16:creationId xmlns:a16="http://schemas.microsoft.com/office/drawing/2014/main" id="{E88419DB-6D12-E8A0-EE1C-222156CC4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32" y="-135881"/>
            <a:ext cx="2117453" cy="1485861"/>
          </a:xfrm>
          <a:prstGeom prst="rect">
            <a:avLst/>
          </a:prstGeom>
        </p:spPr>
      </p:pic>
      <p:pic>
        <p:nvPicPr>
          <p:cNvPr id="2" name="圖片 1" descr="一張含有 象徵物, 標誌, 符號, 商標 的圖片&#10;&#10;自動產生的描述">
            <a:extLst>
              <a:ext uri="{FF2B5EF4-FFF2-40B4-BE49-F238E27FC236}">
                <a16:creationId xmlns:a16="http://schemas.microsoft.com/office/drawing/2014/main" id="{963B9E02-F23C-671C-2B5B-04ACC1BF8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4" y="117705"/>
            <a:ext cx="1064287" cy="1007534"/>
          </a:xfrm>
          <a:prstGeom prst="rect">
            <a:avLst/>
          </a:prstGeom>
        </p:spPr>
      </p:pic>
      <p:pic>
        <p:nvPicPr>
          <p:cNvPr id="6" name="圖片 5" descr="一張含有 人員, 服裝, 襯衫, 微笑 的圖片&#10;&#10;自動產生的描述">
            <a:extLst>
              <a:ext uri="{FF2B5EF4-FFF2-40B4-BE49-F238E27FC236}">
                <a16:creationId xmlns:a16="http://schemas.microsoft.com/office/drawing/2014/main" id="{FF32FC68-35C2-EB05-6E06-3057EB7A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173" y="901197"/>
            <a:ext cx="4210081" cy="59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9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54</Words>
  <Application>Microsoft Office PowerPoint</Application>
  <PresentationFormat>寬螢幕</PresentationFormat>
  <Paragraphs>16</Paragraphs>
  <Slides>3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11" baseType="lpstr">
      <vt:lpstr>華康正顏楷體 Std W9</vt:lpstr>
      <vt:lpstr>微軟正黑體</vt:lpstr>
      <vt:lpstr>Aptos</vt:lpstr>
      <vt:lpstr>Arial</vt:lpstr>
      <vt:lpstr>Arial Narrow</vt:lpstr>
      <vt:lpstr>Calibri</vt:lpstr>
      <vt:lpstr>Calibri Light</vt:lpstr>
      <vt:lpstr>Office 佈景主題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Jm006</dc:creator>
  <cp:lastModifiedBy>志明 翁</cp:lastModifiedBy>
  <cp:revision>45</cp:revision>
  <dcterms:created xsi:type="dcterms:W3CDTF">2021-05-10T13:42:33Z</dcterms:created>
  <dcterms:modified xsi:type="dcterms:W3CDTF">2024-06-14T09:09:21Z</dcterms:modified>
</cp:coreProperties>
</file>